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0B98-93F2-4AA8-BB1C-A7D69539C9D5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B9AE-8C67-4C93-A2AC-BE0B710C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44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0B98-93F2-4AA8-BB1C-A7D69539C9D5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B9AE-8C67-4C93-A2AC-BE0B710C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96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0B98-93F2-4AA8-BB1C-A7D69539C9D5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B9AE-8C67-4C93-A2AC-BE0B710C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81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0B98-93F2-4AA8-BB1C-A7D69539C9D5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B9AE-8C67-4C93-A2AC-BE0B710C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85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0B98-93F2-4AA8-BB1C-A7D69539C9D5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B9AE-8C67-4C93-A2AC-BE0B710C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16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0B98-93F2-4AA8-BB1C-A7D69539C9D5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B9AE-8C67-4C93-A2AC-BE0B710C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60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0B98-93F2-4AA8-BB1C-A7D69539C9D5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B9AE-8C67-4C93-A2AC-BE0B710C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90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0B98-93F2-4AA8-BB1C-A7D69539C9D5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B9AE-8C67-4C93-A2AC-BE0B710C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35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0B98-93F2-4AA8-BB1C-A7D69539C9D5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B9AE-8C67-4C93-A2AC-BE0B710C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65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0B98-93F2-4AA8-BB1C-A7D69539C9D5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B9AE-8C67-4C93-A2AC-BE0B710C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05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0B98-93F2-4AA8-BB1C-A7D69539C9D5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B9AE-8C67-4C93-A2AC-BE0B710C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56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90B98-93F2-4AA8-BB1C-A7D69539C9D5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B9AE-8C67-4C93-A2AC-BE0B710C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03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/>
              <a:t>Onderzoek arrangeur-ontwerper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Invloed op je ontwerp!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42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Periode 4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Kies 1 arrangeur/ontwerper die je wilt toepassen in je ontwerp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Kies een arrangeur/ontwerper en bespreek eerst met de docent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Wat is de visie van deze arrangeur/ontwerper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Welke kenmerken zie je terug in zijn/haar werk (Foto’s en omschrijving)</a:t>
            </a:r>
          </a:p>
          <a:p>
            <a:pPr marL="0" indent="0">
              <a:buNone/>
            </a:pPr>
            <a:r>
              <a:rPr lang="nl-NL" sz="1900" dirty="0" smtClean="0"/>
              <a:t>(Vormen, kleuren, materialen)</a:t>
            </a:r>
          </a:p>
          <a:p>
            <a:pPr marL="0" indent="0">
              <a:buNone/>
            </a:pPr>
            <a:endParaRPr lang="nl-NL" sz="1900" dirty="0" smtClean="0"/>
          </a:p>
          <a:p>
            <a:pPr marL="0" indent="0">
              <a:buNone/>
            </a:pPr>
            <a:r>
              <a:rPr lang="nl-NL" sz="1900" b="1" u="sng" dirty="0" smtClean="0"/>
              <a:t>Volgende les:</a:t>
            </a:r>
          </a:p>
          <a:p>
            <a:r>
              <a:rPr lang="nl-NL" dirty="0" smtClean="0"/>
              <a:t>Doe een vorm, kleur, materiaal onderzoek en voeg dit toe aan het verslag</a:t>
            </a:r>
          </a:p>
          <a:p>
            <a:r>
              <a:rPr lang="nl-NL" dirty="0" smtClean="0"/>
              <a:t>Waarom heb je gekozen voor deze arrangeur/ontwerper</a:t>
            </a:r>
          </a:p>
          <a:p>
            <a:r>
              <a:rPr lang="nl-NL" dirty="0" smtClean="0"/>
              <a:t>Welke kenmerken van deze arrangeur/ontwerper wil je laten terugkomen in de IO?</a:t>
            </a:r>
          </a:p>
          <a:p>
            <a:r>
              <a:rPr lang="nl-NL" dirty="0" smtClean="0"/>
              <a:t>Eisen: A4, Minimaal 25 pagina’s/maximaal 35, Inhoudsopgave, Voorwoord, Inleiding, afsluiting, paginanummering.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In eigen woorden omschrijven gekopieerde tekst = een onvoldoende!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12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81" y="1185545"/>
            <a:ext cx="6239643" cy="41571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 smtClean="0"/>
              <a:t>Onderzoek voorbeeld Bloem </a:t>
            </a:r>
            <a:br>
              <a:rPr lang="nl-NL" b="1" u="sng" dirty="0" smtClean="0"/>
            </a:br>
            <a:r>
              <a:rPr lang="nl-NL" sz="3100" b="1" u="sng" dirty="0" smtClean="0"/>
              <a:t>(Exclusieve arrangement)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700" dirty="0" smtClean="0"/>
              <a:t>Pim van den Akker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1181100"/>
            <a:ext cx="65151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Onderzoek voorbeeld Styling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smtClean="0"/>
              <a:t>(Marcel Wanders)</a:t>
            </a:r>
            <a:endParaRPr lang="nl-NL" sz="24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3389" y="1690688"/>
            <a:ext cx="3727646" cy="435133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44767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128</Words>
  <Application>Microsoft Office PowerPoint</Application>
  <PresentationFormat>Breedbeeld</PresentationFormat>
  <Paragraphs>17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Onderzoek arrangeur-ontwerper</vt:lpstr>
      <vt:lpstr>Periode 4</vt:lpstr>
      <vt:lpstr>Onderzoek voorbeeld Bloem  (Exclusieve arrangement)  Pim van den Akker </vt:lpstr>
      <vt:lpstr>Onderzoek voorbeeld Styling  (Marcel Wanders)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Onderzoek arrangeur-ontwerper</dc:title>
  <dc:creator>Sarah Verrijt</dc:creator>
  <cp:lastModifiedBy>Bianca Harink</cp:lastModifiedBy>
  <cp:revision>18</cp:revision>
  <cp:lastPrinted>2017-03-14T08:29:23Z</cp:lastPrinted>
  <dcterms:created xsi:type="dcterms:W3CDTF">2017-03-14T07:20:49Z</dcterms:created>
  <dcterms:modified xsi:type="dcterms:W3CDTF">2017-03-14T08:47:46Z</dcterms:modified>
</cp:coreProperties>
</file>